
<file path=[Content_Types].xml><?xml version="1.0" encoding="utf-8"?>
<Types xmlns="http://schemas.openxmlformats.org/package/2006/content-types">
  <Default Extension="jpeg" ContentType="image/jpeg"/>
  <Default Extension="jpg" ContentType="image/unknown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DC24-F4F1-4AF1-9B92-31F875A33942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766F-564A-4E42-B96E-E7BB78883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14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DC24-F4F1-4AF1-9B92-31F875A33942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766F-564A-4E42-B96E-E7BB78883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8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DC24-F4F1-4AF1-9B92-31F875A33942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766F-564A-4E42-B96E-E7BB7888391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1930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DC24-F4F1-4AF1-9B92-31F875A33942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766F-564A-4E42-B96E-E7BB78883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360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DC24-F4F1-4AF1-9B92-31F875A33942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766F-564A-4E42-B96E-E7BB7888391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139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DC24-F4F1-4AF1-9B92-31F875A33942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766F-564A-4E42-B96E-E7BB78883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840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DC24-F4F1-4AF1-9B92-31F875A33942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766F-564A-4E42-B96E-E7BB78883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706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DC24-F4F1-4AF1-9B92-31F875A33942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766F-564A-4E42-B96E-E7BB78883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446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DC24-F4F1-4AF1-9B92-31F875A33942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766F-564A-4E42-B96E-E7BB78883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466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DC24-F4F1-4AF1-9B92-31F875A33942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766F-564A-4E42-B96E-E7BB78883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92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DC24-F4F1-4AF1-9B92-31F875A33942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766F-564A-4E42-B96E-E7BB78883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08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DC24-F4F1-4AF1-9B92-31F875A33942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766F-564A-4E42-B96E-E7BB78883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95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DC24-F4F1-4AF1-9B92-31F875A33942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766F-564A-4E42-B96E-E7BB78883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89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DC24-F4F1-4AF1-9B92-31F875A33942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766F-564A-4E42-B96E-E7BB78883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70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DC24-F4F1-4AF1-9B92-31F875A33942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766F-564A-4E42-B96E-E7BB78883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543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DC24-F4F1-4AF1-9B92-31F875A33942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766F-564A-4E42-B96E-E7BB78883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04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FDC24-F4F1-4AF1-9B92-31F875A33942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039766F-564A-4E42-B96E-E7BB78883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61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56455-AB4D-57E3-AF30-84A57B5828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335" y="2019670"/>
            <a:ext cx="9321553" cy="2530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межрегиональный Форум предпринимателей </a:t>
            </a:r>
            <a:br>
              <a:rPr lang="ru-RU" sz="45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Пенза </a:t>
            </a:r>
            <a:br>
              <a:rPr lang="ru-RU" sz="45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5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308E8A-E79C-206E-B426-9EACEB3D4690}"/>
              </a:ext>
            </a:extLst>
          </p:cNvPr>
          <p:cNvSpPr/>
          <p:nvPr/>
        </p:nvSpPr>
        <p:spPr>
          <a:xfrm>
            <a:off x="2121764" y="4838330"/>
            <a:ext cx="667730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Пенза, (ККЗ Пенза)</a:t>
            </a:r>
          </a:p>
          <a:p>
            <a:pPr algn="ctr"/>
            <a:r>
              <a:rPr lang="ru-RU" sz="3000" b="1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мая 2025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BD24B3-F37C-AB77-C131-3D6223EC2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5937" y="386646"/>
            <a:ext cx="1607907" cy="6609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786545-62AC-2240-8978-656B36A17D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30179" y="386646"/>
            <a:ext cx="2887943" cy="72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14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63815-2CEC-3A70-6F54-83A0F8E5A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16" y="787154"/>
            <a:ext cx="8895425" cy="1485530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 предпринимателей Пензенской области – событие регионального масштаба, реализуется Фондом Мой Бизнес совместно с Министерством экономического развития и промышленности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D9230B-F368-2354-2DBF-C97318EC8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894" y="2352583"/>
            <a:ext cx="8596668" cy="388077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7 лет традиционно на одной площадке собираются: владельцы компаний, представители бизнес – сообществ и власти, граждане, желающие начать предпринимательскую деятельности и те, кто открыт к новым партнерским связям в сфере бизнеса. Форум – это проект, который помогает предпринимателям: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обсудить актуальные темы в сфере бизнеса;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перенять успешный опыт, в т.ч. и федеральная практика;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 в нетворкинге;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обмениваться контактами для создания коллабораций;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мерами поддержки бизнеса.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3147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F0F3F-90E7-3E2D-89C9-ED22EDCEB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9903"/>
            <a:ext cx="8596668" cy="1320800"/>
          </a:xfrm>
        </p:spPr>
        <p:txBody>
          <a:bodyPr>
            <a:normAutofit/>
          </a:bodyPr>
          <a:lstStyle/>
          <a:p>
            <a:pPr algn="just"/>
            <a:r>
              <a:rPr lang="ru-RU" sz="25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мае текущего года в рамках форума </a:t>
            </a:r>
            <a:br>
              <a:rPr lang="ru-RU" sz="25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Бизнес. Единство для успеха</a:t>
            </a:r>
            <a:r>
              <a:rPr lang="ru-RU" sz="25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(22 мая 2024) было: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6A8E6A-95E4-0984-4C9A-B2A318CE7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98" y="1270497"/>
            <a:ext cx="8795140" cy="29973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привлечено более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экспертов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практиков по актуальным темам развития бизнеса + работа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тематических площадок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обеспечено участие более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 человек единовременно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привлечено более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партнеров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форума, с упоминанием во всех рекламных кампаниях: СМИ, интернет,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таргет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т.д.;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организована выставка продукции местных производителей и партнеров;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обеспечено присутствие всех общественных организаций и инфраструктуры поддержки бизнеса в регионе.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41CA63-0DCB-DC78-62B9-F65CE210F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1" y="4134667"/>
            <a:ext cx="3829991" cy="25523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7D18E6-2A0F-68FF-A9A2-712BE0B57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003" y="4134666"/>
            <a:ext cx="3829992" cy="25523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4C5D79C-9A83-3D7F-20DF-7F298AE79D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086" y="4134666"/>
            <a:ext cx="3829993" cy="255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70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EF545-259D-B60B-DFA3-AC45B837F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87" y="0"/>
            <a:ext cx="11026065" cy="10062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межрегиональный Форум предпринимателей </a:t>
            </a:r>
            <a:br>
              <a:rPr lang="ru-RU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Пенза</a:t>
            </a:r>
            <a:endParaRPr lang="ru-RU" sz="30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259876-6D7D-DCE4-4787-7B3DC6BE8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759" y="1311060"/>
            <a:ext cx="9709540" cy="46458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и дата проведения: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Пенза, ККЗ Пенза, 20 мая 2025.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работы площадки: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09:00 – 17:00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деловой программы: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10:00 – 17:00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Почетные гости: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Правительства ПО, Заместитель Председателя Правительства ПО – Министр экономического развития и промышленности ПО, руководители инфраструктуры поддержки бизнеса региона.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Планируемое количество участников: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субъектов малого и среднего бизнеса, в т.ч. самозанятые граждане и физические лица, желающие начать предпринимательскую деятельность.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программа: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официальное открытие, награждение предпринимателей, работа 4 секций интеллектуальные бизнес – игры, реверсные бизнес – миссии из 4 городов (проведение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b2b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встреч). 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592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2056C4-7C43-401B-F1FC-515640253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680" y="0"/>
            <a:ext cx="9807194" cy="101205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Приглашаем стать партнёрами форума 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1818BEA-ED71-5162-831E-4AB2ACE4AC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346432"/>
              </p:ext>
            </p:extLst>
          </p:nvPr>
        </p:nvGraphicFramePr>
        <p:xfrm>
          <a:off x="251206" y="506027"/>
          <a:ext cx="11076704" cy="6084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825">
                  <a:extLst>
                    <a:ext uri="{9D8B030D-6E8A-4147-A177-3AD203B41FA5}">
                      <a16:colId xmlns:a16="http://schemas.microsoft.com/office/drawing/2014/main" val="795437194"/>
                    </a:ext>
                  </a:extLst>
                </a:gridCol>
                <a:gridCol w="1945527">
                  <a:extLst>
                    <a:ext uri="{9D8B030D-6E8A-4147-A177-3AD203B41FA5}">
                      <a16:colId xmlns:a16="http://schemas.microsoft.com/office/drawing/2014/main" val="2847998970"/>
                    </a:ext>
                  </a:extLst>
                </a:gridCol>
                <a:gridCol w="2769176">
                  <a:extLst>
                    <a:ext uri="{9D8B030D-6E8A-4147-A177-3AD203B41FA5}">
                      <a16:colId xmlns:a16="http://schemas.microsoft.com/office/drawing/2014/main" val="1430309615"/>
                    </a:ext>
                  </a:extLst>
                </a:gridCol>
                <a:gridCol w="2769176">
                  <a:extLst>
                    <a:ext uri="{9D8B030D-6E8A-4147-A177-3AD203B41FA5}">
                      <a16:colId xmlns:a16="http://schemas.microsoft.com/office/drawing/2014/main" val="1550466945"/>
                    </a:ext>
                  </a:extLst>
                </a:gridCol>
              </a:tblGrid>
              <a:tr h="53386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Преимущества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Пакет Золотой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Пакет Серебряный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Пакет Бронзовый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643931"/>
                  </a:ext>
                </a:extLst>
              </a:tr>
              <a:tr h="533868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Упоминание во всех рекламных кампаниях/пресс-релизах (пост-релизах), публикациях о форуме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692446"/>
                  </a:ext>
                </a:extLst>
              </a:tr>
              <a:tr h="53386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Афиша с расписанием форума в зоне регистрации (размещением логотипа партнера)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812621"/>
                  </a:ext>
                </a:extLst>
              </a:tr>
              <a:tr h="53386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Выставочные стенды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328319"/>
                  </a:ext>
                </a:extLst>
              </a:tr>
              <a:tr h="53386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 логотипа на бейджах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845964"/>
                  </a:ext>
                </a:extLst>
              </a:tr>
              <a:tr h="53386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Трансляция видеороликов (не более 1,5 минуты) о компании во время сбора гостей в большом зале + трансляция во время перерывов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698638"/>
                  </a:ext>
                </a:extLst>
              </a:tr>
              <a:tr h="53386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Упоминание ведущим о партнерах форума во время торжественного открытия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759183"/>
                  </a:ext>
                </a:extLst>
              </a:tr>
              <a:tr h="53386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роллапа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партнеров на секциях, в зоне выставке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948224"/>
                  </a:ext>
                </a:extLst>
              </a:tr>
              <a:tr h="53386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Включение раздаточного материала в пакет участника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51769"/>
                  </a:ext>
                </a:extLst>
              </a:tr>
              <a:tr h="53386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Приветственное слово руководителя на открытии + возможность проведения собственной сессии в рамках форума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633462"/>
                  </a:ext>
                </a:extLst>
              </a:tr>
              <a:tr h="53386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УЧАСТИЯ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111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22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AF6B191-F700-EF41-67C4-46139B993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53" y="286644"/>
            <a:ext cx="2584898" cy="3881438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C10834-A9C2-9CBD-EE53-A9791B556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053" y="208323"/>
            <a:ext cx="5826379" cy="38827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1C457-EFF4-FD86-8A27-868AA716F0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53" y="4322129"/>
            <a:ext cx="3736739" cy="2490186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0FE28AD-61A2-57DF-034E-70331C10151C}"/>
              </a:ext>
            </a:extLst>
          </p:cNvPr>
          <p:cNvSpPr/>
          <p:nvPr/>
        </p:nvSpPr>
        <p:spPr>
          <a:xfrm>
            <a:off x="4445742" y="4551559"/>
            <a:ext cx="56797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Контактные лица для взаимодействия</a:t>
            </a:r>
            <a:endParaRPr lang="en-US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br>
              <a:rPr lang="ru-RU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Елена Ильина</a:t>
            </a:r>
            <a:r>
              <a:rPr lang="ru-RU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+7-987-504-85-13 </a:t>
            </a:r>
            <a:r>
              <a:rPr lang="en-U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e.ilina@mbpenza.ru</a:t>
            </a:r>
            <a:r>
              <a:rPr lang="ru-RU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Анна Ланщикова +7-929-767-21-06</a:t>
            </a:r>
            <a:r>
              <a:rPr lang="en-US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a.lanshikova@mbpenza.ru</a:t>
            </a:r>
            <a:endParaRPr lang="ru-RU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898668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431</TotalTime>
  <Words>495</Words>
  <Application>Microsoft Office PowerPoint</Application>
  <PresentationFormat>Широкоэкранный</PresentationFormat>
  <Paragraphs>74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Times New Roman</vt:lpstr>
      <vt:lpstr>Trebuchet MS</vt:lpstr>
      <vt:lpstr>Wingdings</vt:lpstr>
      <vt:lpstr>Wingdings 3</vt:lpstr>
      <vt:lpstr>Аспект</vt:lpstr>
      <vt:lpstr>Первый межрегиональный Форум предпринимателей  г. Пенза  </vt:lpstr>
      <vt:lpstr>Форум предпринимателей Пензенской области – событие регионального масштаба, реализуется Фондом Мой Бизнес совместно с Министерством экономического развития и промышленности</vt:lpstr>
      <vt:lpstr>В мае текущего года в рамках форума  Мой Бизнес. Единство для успеха (22 мая 2024) было:</vt:lpstr>
      <vt:lpstr>Первый межрегиональный Форум предпринимателей  г. Пенза</vt:lpstr>
      <vt:lpstr>Приглашаем стать партнёрами форума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Ланщикова Анна Валерьевна</dc:creator>
  <cp:lastModifiedBy>Ланщикова Анна Валерьевна</cp:lastModifiedBy>
  <cp:revision>11</cp:revision>
  <dcterms:created xsi:type="dcterms:W3CDTF">2024-11-07T13:04:26Z</dcterms:created>
  <dcterms:modified xsi:type="dcterms:W3CDTF">2025-04-07T13:56:02Z</dcterms:modified>
</cp:coreProperties>
</file>